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6" r:id="rId5"/>
    <p:sldId id="270" r:id="rId6"/>
    <p:sldId id="271" r:id="rId7"/>
    <p:sldId id="272" r:id="rId8"/>
    <p:sldId id="281" r:id="rId9"/>
    <p:sldId id="273" r:id="rId10"/>
    <p:sldId id="274" r:id="rId11"/>
    <p:sldId id="275" r:id="rId12"/>
    <p:sldId id="276" r:id="rId13"/>
    <p:sldId id="268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070EC67-963A-4497-A4D0-AE8154B87AB9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1F1D-FC5C-481F-979E-A969390CA1A6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6A83-34D0-4A10-A7A6-194248F27B92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5CA7-CDB1-4AC5-A623-D5408DC1733E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C27E8-8013-4631-B49F-A5382F717CB8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0817C-2974-4900-BE77-45DDD12AD7AE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C6DF-B898-4A5C-A94E-AC7262CE634E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CED3-5FBF-481D-AB53-F205F2AE71F7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1666-8FBC-4CC7-B4D7-005F4CC31441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E66F4D-61AB-4DBC-A547-AD6403C5F15B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677141-2006-419F-9D1B-5853984267E0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CB9BB5-AEEC-44D6-8DA7-0AE924658C3A}" type="datetime1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82246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 Python</a:t>
            </a:r>
            <a:b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5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(Class – 01)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7589" y="5399314"/>
            <a:ext cx="4146484" cy="69984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HASAN MAHMUD RHIDOY</a:t>
            </a:r>
          </a:p>
          <a:p>
            <a:pPr algn="l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Software Development Engineer, BRAC IT</a:t>
            </a:r>
          </a:p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0538" y="1267097"/>
            <a:ext cx="315418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413470" y="1149531"/>
            <a:ext cx="6354575" cy="4726577"/>
          </a:xfrm>
        </p:spPr>
        <p:txBody>
          <a:bodyPr/>
          <a:lstStyle/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r>
              <a:rPr lang="en-US" altLang="en-US" dirty="0"/>
              <a:t>“Python is an experiment in how  much freedom programmers need.  Too much freedom and nobody can read another's code; too little and expressiveness is endangered.”</a:t>
            </a:r>
          </a:p>
          <a:p>
            <a:pPr marL="0" indent="0">
              <a:buNone/>
            </a:pPr>
            <a:r>
              <a:rPr lang="en-US" altLang="en-US" dirty="0"/>
              <a:t>     		 - Guido van Rossum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3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Environment Setup</a:t>
            </a:r>
            <a:endParaRPr lang="en-US" dirty="0"/>
          </a:p>
        </p:txBody>
      </p:sp>
      <p:pic>
        <p:nvPicPr>
          <p:cNvPr id="5122" name="Picture 2" descr="https://i.pinimg.com/564x/e8/63/be/e863be297209d8e4bde752adea7e694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1" y="1558833"/>
            <a:ext cx="4946468" cy="4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4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IDE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0126"/>
            <a:ext cx="9601200" cy="4317274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IDE is an acronym for “Integrated Development Environment”, and it is nothing more than an application that can be used to develop any kind of software programs.</a:t>
            </a:r>
          </a:p>
          <a:p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5 reasons why you need an IDE (and how it can save you so much time)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Syntax highlighting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Text auto-completion 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Refactoring options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Importing libraries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Build, compile, or run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thanks for listening any questions? - MR bean | Meme Generato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83" y="1062446"/>
            <a:ext cx="5878286" cy="49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5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82" y="1775771"/>
            <a:ext cx="9601200" cy="6626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Language is a mode of communication that is used to 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share ideas, opinions with each other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66402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Language?</a:t>
            </a:r>
          </a:p>
        </p:txBody>
      </p:sp>
      <p:pic>
        <p:nvPicPr>
          <p:cNvPr id="2050" name="Picture 2" descr="https://www.macmillandictionaryblog.com/wp-content/uploads/2018/02/straighttalking-1024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25" y="2795451"/>
            <a:ext cx="7525386" cy="27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5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673" y="1619794"/>
            <a:ext cx="10393681" cy="4230189"/>
          </a:xfrm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 programming language is a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computer language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that is used by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programmers (developers) to communicate with computers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 programming language is mainly used to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develop desktop applications, websites, and mobile applications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400" u="sng" spc="600" dirty="0">
                <a:latin typeface="Verdana" panose="020B0604030504040204" pitchFamily="34" charset="0"/>
                <a:ea typeface="Verdana" panose="020B0604030504040204" pitchFamily="34" charset="0"/>
              </a:rPr>
              <a:t>Types Of Programming Language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Low-level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is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machine-dependent (0s and 1s)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programming language.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– Assembly Language. 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High-level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is designed for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developing user-friendly software programs and websites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. The main advantage of a high-level language is that it is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easy to read, write, and maintain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- Python, Java, JavaScript, PHP, etc. 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Middle-level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lies between the low-level programming language and high-level programming 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. A middle-level programming language's advantages are that it supports the features of high-level programming, it is a user-friendly language, and closely related to machine language and human language.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C, C++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664029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Programming Language?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7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063" y="1968138"/>
            <a:ext cx="9601200" cy="261257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is a general purpose,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dynamic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high-level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interpreted programming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It supports Object Oriented programming approach to develop applications.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Python's syntax and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dynamic typing.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supports multiple programming pattern, including object-oriented, imperative, and functional or procedural programming styles.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We don't need to use data types to declare variable because it is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dynamically typed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so we can write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num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= 10 to assign an integer value in an integer variable.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 History and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978" y="1558834"/>
            <a:ext cx="9601200" cy="47548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laid its foundation in the late 1980s.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 implementation of Python was started in December 1989 by Guido Van Rossum at CWI in Netherland.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February 1991, Guido Van Rossum published the code (labeled version 0.9.0) to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alt.sources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1994, Python 1.0 was released with new features like lambda, map, filter, and reduce.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2.0 added new features such as list comprehensions, garbage collection systems.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On December 3, 2008, Python 3.0 (also called "Py3K") was released. It was designed to rectify the fundamental flaw of the 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There is a fact behind choosing the name Python. Guido van Rossum was reading the script of a popular BBC comedy series "Monty Python's Flying Circus". It was late on-air 1970s. Van Rossum wanted to select a name which unique, sort, and little-bit mysterious. So he decided to select naming Python after the "Monty Python's Flying Circus" for their newly created programming 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Latest version -&gt;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60041"/>
              </p:ext>
            </p:extLst>
          </p:nvPr>
        </p:nvGraphicFramePr>
        <p:xfrm>
          <a:off x="2259193" y="5681255"/>
          <a:ext cx="6467476" cy="396240"/>
        </p:xfrm>
        <a:graphic>
          <a:graphicData uri="http://schemas.openxmlformats.org/drawingml/2006/table">
            <a:tbl>
              <a:tblPr/>
              <a:tblGrid>
                <a:gridCol w="3233738">
                  <a:extLst>
                    <a:ext uri="{9D8B030D-6E8A-4147-A177-3AD203B41FA5}">
                      <a16:colId xmlns:a16="http://schemas.microsoft.com/office/drawing/2014/main" val="2183304696"/>
                    </a:ext>
                  </a:extLst>
                </a:gridCol>
                <a:gridCol w="3233738">
                  <a:extLst>
                    <a:ext uri="{9D8B030D-6E8A-4147-A177-3AD203B41FA5}">
                      <a16:colId xmlns:a16="http://schemas.microsoft.com/office/drawing/2014/main" val="189147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3.10.6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2021-10-04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17617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Compiled vs. Interpreted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174171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u="sng" dirty="0"/>
              <a:t>Compiled language</a:t>
            </a:r>
            <a:r>
              <a:rPr lang="en-US" dirty="0"/>
              <a:t>: Entire program is translated to machine code at once, then the machine code is run by the CPU.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u="sng" dirty="0"/>
              <a:t>Interpreted language</a:t>
            </a:r>
            <a:r>
              <a:rPr lang="en-US" dirty="0"/>
              <a:t>: Program is read line-by-line and as soon as a line is read the machine instructions for that line are executed by the CPU.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3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35008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Python provides many useful features to the programmer. These features make it most popular and widely used language.</a:t>
            </a:r>
          </a:p>
          <a:p>
            <a:pPr marL="0" indent="0" algn="just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Easy to use and Learn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Object-Oriented Language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Dynamic Memory Allocation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Wide Range of Libraries and Frameworks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Open Source Language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Interpreted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8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Where is Python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35008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Python is a general-purpose, popular programming language and it is used in almost every technical field.</a:t>
            </a:r>
          </a:p>
          <a:p>
            <a:pPr marL="0" indent="0" algn="just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Data Science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Software Development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Machine Learning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Artificial Intelligence 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Ethical Hacking, and so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 Popular frameworks and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2"/>
            <a:ext cx="9601200" cy="21858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has wide range of libraries and frameworks widely used in various fields such as machine learning, artificial intelligence, web applications, etc. 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Web development (Server-side)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Django Flask, Pyramid,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CherryPy</a:t>
            </a:r>
            <a:endParaRPr lang="en-US" sz="1400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Machine Learning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US" sz="1400" b="1" i="0" dirty="0" err="1">
                <a:latin typeface="Verdana" panose="020B0604030504040204" pitchFamily="34" charset="0"/>
                <a:ea typeface="Verdana" panose="020B0604030504040204" pitchFamily="34" charset="0"/>
              </a:rPr>
              <a:t>Scikit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-learn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Scipy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Mathematics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Pandas,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3178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797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Franklin Gothic Book</vt:lpstr>
      <vt:lpstr>inter-regular</vt:lpstr>
      <vt:lpstr>Verdana</vt:lpstr>
      <vt:lpstr>Wingdings</vt:lpstr>
      <vt:lpstr>Crop</vt:lpstr>
      <vt:lpstr>Introduction  Python (Class – 01)</vt:lpstr>
      <vt:lpstr>What is Language?</vt:lpstr>
      <vt:lpstr>What is Programming Language?</vt:lpstr>
      <vt:lpstr>What is Python?</vt:lpstr>
      <vt:lpstr>Python History and Versions</vt:lpstr>
      <vt:lpstr>Compiled vs. Interpreted Languages</vt:lpstr>
      <vt:lpstr>Why learn Python?</vt:lpstr>
      <vt:lpstr>Where is Python Used?</vt:lpstr>
      <vt:lpstr>Python Popular frameworks and Libraries</vt:lpstr>
      <vt:lpstr>PowerPoint Presentation</vt:lpstr>
      <vt:lpstr>Environment Setup</vt:lpstr>
      <vt:lpstr>IDE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2022-08-25T14:39:14Z</dcterms:created>
  <dcterms:modified xsi:type="dcterms:W3CDTF">2022-12-18T04:41:39Z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